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5143500" cx="9144000"/>
  <p:notesSz cx="6858000" cy="9144000"/>
  <p:embeddedFontLst>
    <p:embeddedFont>
      <p:font typeface="Proxima Nova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2799C00-C608-4CCB-B35A-2C2147A74009}">
  <a:tblStyle styleId="{42799C00-C608-4CCB-B35A-2C2147A7400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ProximaNova-bold.fntdata"/><Relationship Id="rId16" Type="http://schemas.openxmlformats.org/officeDocument/2006/relationships/font" Target="fonts/ProximaNova-regular.fntdata"/><Relationship Id="rId5" Type="http://schemas.openxmlformats.org/officeDocument/2006/relationships/slideMaster" Target="slideMasters/slideMaster1.xml"/><Relationship Id="rId19" Type="http://schemas.openxmlformats.org/officeDocument/2006/relationships/font" Target="fonts/ProximaNova-bold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ProximaNova-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60cb88f0d1_0_1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260cb88f0d1_0_1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60cb88f0d1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60cb88f0d1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60cb88f0d1_0_1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60cb88f0d1_0_1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60cb88f0d1_0_1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60cb88f0d1_0_1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7469d67bc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7469d67bc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60cb88f0d1_0_1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60cb88f0d1_0_1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60cb88f0d1_0_2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60cb88f0d1_0_2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60cb88f0d1_0_2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260cb88f0d1_0_2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5.png"/><Relationship Id="rId6" Type="http://schemas.openxmlformats.org/officeDocument/2006/relationships/image" Target="../media/image7.png"/><Relationship Id="rId7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 txBox="1"/>
          <p:nvPr>
            <p:ph type="ctrTitle"/>
          </p:nvPr>
        </p:nvSpPr>
        <p:spPr>
          <a:xfrm>
            <a:off x="1081800" y="1257300"/>
            <a:ext cx="75516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</a:rPr>
              <a:t>Building with Legos</a:t>
            </a:r>
            <a:endParaRPr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Group Roles</a:t>
            </a:r>
            <a:endParaRPr/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6674" y="0"/>
            <a:ext cx="1797326" cy="1902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7" name="Google Shape;67;p14"/>
          <p:cNvGraphicFramePr/>
          <p:nvPr/>
        </p:nvGraphicFramePr>
        <p:xfrm>
          <a:off x="311700" y="111987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{42799C00-C608-4CCB-B35A-2C2147A74009}</a:tableStyleId>
              </a:tblPr>
              <a:tblGrid>
                <a:gridCol w="4260300"/>
                <a:gridCol w="4260300"/>
              </a:tblGrid>
              <a:tr h="18329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/>
                        <a:t>MANAGER or FACILITATOR</a:t>
                      </a:r>
                      <a:endParaRPr b="1" sz="1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/>
                        <a:t>BUILDER or ENGINEER</a:t>
                      </a:r>
                      <a:endParaRPr b="1" sz="1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1906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/>
                        <a:t>REFLECTOR or STRATEGY ANALYST</a:t>
                      </a:r>
                      <a:endParaRPr b="1" sz="18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000"/>
                        <a:t>RECORDER</a:t>
                      </a:r>
                      <a:endParaRPr b="1" sz="2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68" name="Google Shape;68;p14"/>
          <p:cNvPicPr preferRelativeResize="0"/>
          <p:nvPr/>
        </p:nvPicPr>
        <p:blipFill rotWithShape="1">
          <a:blip r:embed="rId4">
            <a:alphaModFix/>
          </a:blip>
          <a:srcRect b="14915" l="0" r="0" t="0"/>
          <a:stretch/>
        </p:blipFill>
        <p:spPr>
          <a:xfrm>
            <a:off x="3462527" y="1207675"/>
            <a:ext cx="1033273" cy="1695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502972" y="1531472"/>
            <a:ext cx="961325" cy="1573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840400" y="3334400"/>
            <a:ext cx="1619250" cy="1695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256583" y="3575725"/>
            <a:ext cx="1454125" cy="1454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Lego Build Day 1: First Task</a:t>
            </a:r>
            <a:endParaRPr/>
          </a:p>
        </p:txBody>
      </p:sp>
      <p:sp>
        <p:nvSpPr>
          <p:cNvPr id="77" name="Google Shape;77;p15"/>
          <p:cNvSpPr txBox="1"/>
          <p:nvPr>
            <p:ph idx="1" type="body"/>
          </p:nvPr>
        </p:nvSpPr>
        <p:spPr>
          <a:xfrm>
            <a:off x="311700" y="1152475"/>
            <a:ext cx="6346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Use your box of Legos to build something. Be sure to follow your roles during this process!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After you have built your structure, work together to write directions that tell someone how to build your structure.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Take a picture of your structure with your Chromebook and then </a:t>
            </a:r>
            <a:r>
              <a:rPr lang="en"/>
              <a:t>disassemble it and return the Lego pieces to the box.</a:t>
            </a:r>
            <a:endParaRPr/>
          </a:p>
        </p:txBody>
      </p:sp>
      <p:pic>
        <p:nvPicPr>
          <p:cNvPr id="78" name="Google Shape;7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6674" y="0"/>
            <a:ext cx="1797326" cy="1902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Trade 1</a:t>
            </a:r>
            <a:endParaRPr/>
          </a:p>
        </p:txBody>
      </p:sp>
      <p:sp>
        <p:nvSpPr>
          <p:cNvPr id="84" name="Google Shape;84;p16"/>
          <p:cNvSpPr txBox="1"/>
          <p:nvPr>
            <p:ph idx="1" type="body"/>
          </p:nvPr>
        </p:nvSpPr>
        <p:spPr>
          <a:xfrm>
            <a:off x="311700" y="1152475"/>
            <a:ext cx="6316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Your teacher will assign groups to trade with each other.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Trade your directions with the other group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(no need to trade boxes - each box has the same Legos)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Groups will work off the directions to build the structure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You will time how long it takes you to build the structure.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Start the timer as soon as you place the first Lego block.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Each group will get to ask 3 clarifying questions IN WRITING of the original design group - use them carefully and wisely.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Keep the timer running while you write your question.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Pause your timer as soon as you take the question to the design group.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If your trade group comes to ask you a question, you may pause your build timer while you answer the question.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5" name="Google Shape;8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6674" y="0"/>
            <a:ext cx="1797326" cy="1902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Feedback and Revision</a:t>
            </a:r>
            <a:endParaRPr/>
          </a:p>
        </p:txBody>
      </p:sp>
      <p:sp>
        <p:nvSpPr>
          <p:cNvPr id="91" name="Google Shape;9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After time is up, groups conference and give feedback.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Each group will have 3 min to revise original directions.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Now trade with a new group as directed by your teacher and see if it goes faster.</a:t>
            </a:r>
            <a:endParaRPr/>
          </a:p>
        </p:txBody>
      </p:sp>
      <p:pic>
        <p:nvPicPr>
          <p:cNvPr id="92" name="Google Shape;9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6674" y="0"/>
            <a:ext cx="1797326" cy="1902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your notebook on p. 5…	</a:t>
            </a:r>
            <a:endParaRPr/>
          </a:p>
        </p:txBody>
      </p:sp>
      <p:sp>
        <p:nvSpPr>
          <p:cNvPr id="98" name="Google Shape;98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…capture some thoughts about procedures and questions.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P. 5 Title: Scientific Communication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Make a T-chart down the middle of the page, and make notes on Good Procedures and Good Questions</a:t>
            </a:r>
            <a:endParaRPr/>
          </a:p>
        </p:txBody>
      </p:sp>
      <p:graphicFrame>
        <p:nvGraphicFramePr>
          <p:cNvPr id="99" name="Google Shape;99;p18"/>
          <p:cNvGraphicFramePr/>
          <p:nvPr/>
        </p:nvGraphicFramePr>
        <p:xfrm>
          <a:off x="952500" y="28709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{42799C00-C608-4CCB-B35A-2C2147A74009}</a:tableStyleId>
              </a:tblPr>
              <a:tblGrid>
                <a:gridCol w="3619500"/>
                <a:gridCol w="3619500"/>
              </a:tblGrid>
              <a:tr h="551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100"/>
                        <a:t>Good Procedures…</a:t>
                      </a:r>
                      <a:endParaRPr b="1" sz="21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100"/>
                        <a:t>Good Questions…</a:t>
                      </a:r>
                      <a:endParaRPr b="1" sz="2100"/>
                    </a:p>
                  </a:txBody>
                  <a:tcPr marT="91425" marB="91425" marR="91425" marL="91425"/>
                </a:tc>
              </a:tr>
              <a:tr h="1040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100" name="Google Shape;10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90400" y="49949"/>
            <a:ext cx="2657800" cy="1490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Lego Build Day 2: Second Task</a:t>
            </a:r>
            <a:endParaRPr/>
          </a:p>
        </p:txBody>
      </p:sp>
      <p:sp>
        <p:nvSpPr>
          <p:cNvPr id="106" name="Google Shape;106;p19"/>
          <p:cNvSpPr txBox="1"/>
          <p:nvPr>
            <p:ph idx="1" type="body"/>
          </p:nvPr>
        </p:nvSpPr>
        <p:spPr>
          <a:xfrm>
            <a:off x="311700" y="1152475"/>
            <a:ext cx="8218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Go to the same building team you worked with yesterday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FIRST: Create a prototype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Build a different structure than you did yesterday. You must use at least 20 pieces. </a:t>
            </a:r>
            <a:r>
              <a:rPr lang="en"/>
              <a:t>Take a picture of the structure.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THEN: Hand it off to the science writing team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Partner with another group as directed by your teacher. Give them the box with the structure on top.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Take the structure you received and write directions that tell how to construct it. Take it apart and return pieces to the box.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FINALLY: Send directions to test market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Trade directions (no need to trade boxes this time!) with a THIRD group so they can build the structure.</a:t>
            </a:r>
            <a:endParaRPr/>
          </a:p>
        </p:txBody>
      </p:sp>
      <p:pic>
        <p:nvPicPr>
          <p:cNvPr id="107" name="Google Shape;10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6674" y="0"/>
            <a:ext cx="1797326" cy="1902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Building off Directions</a:t>
            </a:r>
            <a:endParaRPr/>
          </a:p>
        </p:txBody>
      </p:sp>
      <p:sp>
        <p:nvSpPr>
          <p:cNvPr id="113" name="Google Shape;113;p20"/>
          <p:cNvSpPr txBox="1"/>
          <p:nvPr>
            <p:ph idx="1" type="body"/>
          </p:nvPr>
        </p:nvSpPr>
        <p:spPr>
          <a:xfrm>
            <a:off x="311700" y="1276775"/>
            <a:ext cx="8520600" cy="329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Groups will work off the directions to build the structure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You will time how long it takes you to build the structure.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Start the timer as soon as you place the first Lego block.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Each group will get to ask 3 clarifying questions IN WRITING of the original design group - use them carefully and wisely.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Keep the timer running while you write your question.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Pause your timer as soon as you take the question to the design group.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If your trade group comes to ask you a question, you may pause your build timer while you answer the question.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14" name="Google Shape;11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6674" y="0"/>
            <a:ext cx="1797326" cy="1902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Feedback and Revision</a:t>
            </a:r>
            <a:endParaRPr/>
          </a:p>
        </p:txBody>
      </p:sp>
      <p:sp>
        <p:nvSpPr>
          <p:cNvPr id="120" name="Google Shape;120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After time is up, groups conference and give feedback.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Each group will have 3 min to revise original directions.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Now trade with a new group as directed by your teacher and see if it goes faster.</a:t>
            </a:r>
            <a:endParaRPr/>
          </a:p>
        </p:txBody>
      </p:sp>
      <p:pic>
        <p:nvPicPr>
          <p:cNvPr id="121" name="Google Shape;12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46674" y="0"/>
            <a:ext cx="1797326" cy="1902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